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63" r:id="rId6"/>
    <p:sldId id="262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-1408" y="-10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4/3/14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4/3/14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4/3/14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4/3/14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4/3/14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4/3/14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4/3/14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4/3/14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4/3/14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4/3/14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4/3/14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4/3/14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4/3/14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4/3/14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4/3/14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4/3/14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4/3/14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4/3/14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Section 1: UDP, TCP,</a:t>
            </a:r>
            <a:br>
              <a:rPr lang="en-US" sz="6600" dirty="0" smtClean="0"/>
            </a:br>
            <a:r>
              <a:rPr lang="en-US" sz="6600" dirty="0" smtClean="0"/>
              <a:t>and addresses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461</a:t>
            </a:r>
          </a:p>
        </p:txBody>
      </p:sp>
    </p:spTree>
    <p:extLst>
      <p:ext uri="{BB962C8B-B14F-4D97-AF65-F5344CB8AC3E}">
        <p14:creationId xmlns:p14="http://schemas.microsoft.com/office/powerpoint/2010/main" val="1891337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0 requires sending your own</a:t>
            </a:r>
            <a:br>
              <a:rPr lang="en-US" dirty="0" smtClean="0"/>
            </a:br>
            <a:r>
              <a:rPr lang="en-US" dirty="0" smtClean="0"/>
              <a:t>IP address to another client</a:t>
            </a:r>
          </a:p>
          <a:p>
            <a:r>
              <a:rPr lang="en-US" dirty="0" smtClean="0"/>
              <a:t>Problem: getting own IP address</a:t>
            </a:r>
            <a:br>
              <a:rPr lang="en-US" dirty="0" smtClean="0"/>
            </a:br>
            <a:r>
              <a:rPr lang="en-US" dirty="0" smtClean="0"/>
              <a:t>can be hard</a:t>
            </a:r>
          </a:p>
          <a:p>
            <a:r>
              <a:rPr lang="en-US" dirty="0" smtClean="0"/>
              <a:t>How can we do it?</a:t>
            </a:r>
            <a:endParaRPr lang="en-US" dirty="0"/>
          </a:p>
        </p:txBody>
      </p:sp>
      <p:pic>
        <p:nvPicPr>
          <p:cNvPr id="1026" name="Picture 2" descr="http://mainehospicecouncil.org/wp-content/uploads//dog-in-mailbo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828" y="1144494"/>
            <a:ext cx="4108078" cy="471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429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own IP address: hostname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664" y="2363507"/>
            <a:ext cx="3699135" cy="4351338"/>
          </a:xfrm>
        </p:spPr>
        <p:txBody>
          <a:bodyPr/>
          <a:lstStyle/>
          <a:p>
            <a:r>
              <a:rPr lang="en-US" dirty="0" smtClean="0"/>
              <a:t>Get the computer’s host name</a:t>
            </a:r>
          </a:p>
          <a:p>
            <a:r>
              <a:rPr lang="en-US" dirty="0" smtClean="0"/>
              <a:t>Resolve it into an IP address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617029" y="2363507"/>
            <a:ext cx="679908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import socket</a:t>
            </a:r>
          </a:p>
          <a:p>
            <a:pPr marL="0" indent="0">
              <a:buNone/>
            </a:pPr>
            <a:r>
              <a:rPr lang="en-US" dirty="0" smtClean="0"/>
              <a:t>name = </a:t>
            </a:r>
            <a:r>
              <a:rPr lang="en-US" dirty="0" err="1" smtClean="0"/>
              <a:t>socket.gethostname</a:t>
            </a:r>
            <a:r>
              <a:rPr lang="en-US" dirty="0" smtClean="0"/>
              <a:t>()</a:t>
            </a:r>
          </a:p>
          <a:p>
            <a:pPr marL="0" indent="0">
              <a:buNone/>
            </a:pPr>
            <a:r>
              <a:rPr lang="en-US" dirty="0" err="1" smtClean="0"/>
              <a:t>ip</a:t>
            </a:r>
            <a:r>
              <a:rPr lang="en-US" dirty="0" smtClean="0"/>
              <a:t> = </a:t>
            </a:r>
            <a:r>
              <a:rPr lang="en-US" dirty="0" err="1" smtClean="0"/>
              <a:t>socket.gethostbyname</a:t>
            </a:r>
            <a:r>
              <a:rPr lang="en-US" dirty="0" smtClean="0"/>
              <a:t>(name)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746376" y="1765487"/>
            <a:ext cx="2597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Python example</a:t>
            </a:r>
            <a:endParaRPr lang="en-US" sz="28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174376" y="1765487"/>
            <a:ext cx="1023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Steps</a:t>
            </a:r>
            <a:endParaRPr lang="en-US" sz="2800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968186" y="4539176"/>
            <a:ext cx="107307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Sometimes doesn’t work depending on hostname configuration and/or will just return local host (127.0.0.1)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55241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own IP address: connect to server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664" y="2363507"/>
            <a:ext cx="3699135" cy="4351338"/>
          </a:xfrm>
        </p:spPr>
        <p:txBody>
          <a:bodyPr/>
          <a:lstStyle/>
          <a:p>
            <a:r>
              <a:rPr lang="en-US" dirty="0" smtClean="0"/>
              <a:t>Create a socket</a:t>
            </a:r>
          </a:p>
          <a:p>
            <a:r>
              <a:rPr lang="en-US" dirty="0" smtClean="0"/>
              <a:t>Connect to known server  on internet</a:t>
            </a:r>
          </a:p>
          <a:p>
            <a:endParaRPr lang="en-US" dirty="0" smtClean="0"/>
          </a:p>
          <a:p>
            <a:r>
              <a:rPr lang="en-US" dirty="0" smtClean="0"/>
              <a:t>Get socket address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0" y="2363507"/>
            <a:ext cx="63201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import socket</a:t>
            </a:r>
          </a:p>
          <a:p>
            <a:pPr marL="0" indent="0">
              <a:buNone/>
            </a:pPr>
            <a:r>
              <a:rPr lang="en-US" dirty="0" smtClean="0"/>
              <a:t>s = </a:t>
            </a:r>
            <a:r>
              <a:rPr lang="en-US" dirty="0" err="1" smtClean="0"/>
              <a:t>socket.socket</a:t>
            </a:r>
            <a:r>
              <a:rPr lang="en-US" dirty="0" smtClean="0"/>
              <a:t>(</a:t>
            </a:r>
            <a:r>
              <a:rPr lang="en-US" dirty="0" err="1" smtClean="0"/>
              <a:t>socket.AF_INET</a:t>
            </a:r>
            <a:r>
              <a:rPr lang="en-US" dirty="0" smtClean="0"/>
              <a:t>, </a:t>
            </a:r>
            <a:r>
              <a:rPr lang="en-US" dirty="0" err="1" smtClean="0"/>
              <a:t>socket.SOCK_DGRAM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err="1" smtClean="0"/>
              <a:t>s.connect</a:t>
            </a:r>
            <a:r>
              <a:rPr lang="en-US" dirty="0" smtClean="0"/>
              <a:t>((‘gmail.com’,80))</a:t>
            </a:r>
          </a:p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 err="1" smtClean="0"/>
              <a:t>p</a:t>
            </a:r>
            <a:r>
              <a:rPr lang="en-US" dirty="0" smtClean="0"/>
              <a:t> = </a:t>
            </a:r>
            <a:r>
              <a:rPr lang="en-US" dirty="0" err="1" smtClean="0"/>
              <a:t>s.getsockname</a:t>
            </a:r>
            <a:r>
              <a:rPr lang="en-US" dirty="0" smtClean="0"/>
              <a:t>()[0]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46376" y="1765487"/>
            <a:ext cx="2597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Python example</a:t>
            </a:r>
            <a:endParaRPr lang="en-US" sz="28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174376" y="1765487"/>
            <a:ext cx="1023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Steps</a:t>
            </a:r>
            <a:endParaRPr lang="en-US" sz="2800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1057835" y="5244352"/>
            <a:ext cx="107307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Useful when previous method doesn’t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Similar methods exist for other languages as well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33594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</a:t>
            </a:r>
            <a:r>
              <a:rPr lang="en-US" dirty="0" err="1" smtClean="0"/>
              <a:t>etaddrinfo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E.g., </a:t>
            </a:r>
            <a:r>
              <a:rPr lang="en-US" dirty="0" err="1" smtClean="0"/>
              <a:t>socket.getaddrinfo</a:t>
            </a:r>
            <a:r>
              <a:rPr lang="en-US" dirty="0" smtClean="0"/>
              <a:t>(name, 0)</a:t>
            </a:r>
          </a:p>
          <a:p>
            <a:pPr lvl="1"/>
            <a:r>
              <a:rPr lang="en-US" dirty="0" smtClean="0"/>
              <a:t>Can return other network interfaces that you don’t want (e.g., IPv6)</a:t>
            </a:r>
          </a:p>
          <a:p>
            <a:r>
              <a:rPr lang="en-US" dirty="0" smtClean="0"/>
              <a:t>Querying outside URL</a:t>
            </a:r>
          </a:p>
          <a:p>
            <a:pPr lvl="1"/>
            <a:r>
              <a:rPr lang="en-US" dirty="0" smtClean="0"/>
              <a:t>E.g., urllib2.urlopen</a:t>
            </a:r>
            <a:r>
              <a:rPr lang="en-US" dirty="0"/>
              <a:t>(‘http://</a:t>
            </a:r>
            <a:r>
              <a:rPr lang="en-US" dirty="0" err="1"/>
              <a:t>abstract.cs.washington.edu</a:t>
            </a:r>
            <a:r>
              <a:rPr lang="en-US" dirty="0"/>
              <a:t>/~</a:t>
            </a:r>
            <a:r>
              <a:rPr lang="en-US" dirty="0" err="1"/>
              <a:t>zahorjan</a:t>
            </a:r>
            <a:r>
              <a:rPr lang="en-US" dirty="0"/>
              <a:t>/</a:t>
            </a:r>
            <a:r>
              <a:rPr lang="en-US" dirty="0" err="1" smtClean="0"/>
              <a:t>ip.cgi</a:t>
            </a:r>
            <a:r>
              <a:rPr lang="en-US" dirty="0" smtClean="0"/>
              <a:t>’).read()</a:t>
            </a:r>
          </a:p>
          <a:p>
            <a:pPr lvl="1"/>
            <a:r>
              <a:rPr lang="en-US" dirty="0" smtClean="0"/>
              <a:t>Best method (if you have a dedicated server to tell you your IP)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006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Addresses specific to</a:t>
            </a:r>
            <a:br>
              <a:rPr lang="en-US" dirty="0" smtClean="0"/>
            </a:br>
            <a:r>
              <a:rPr lang="en-US" dirty="0" smtClean="0"/>
              <a:t>applications/services</a:t>
            </a:r>
            <a:br>
              <a:rPr lang="en-US" dirty="0" smtClean="0"/>
            </a:br>
            <a:r>
              <a:rPr lang="en-US" dirty="0" smtClean="0"/>
              <a:t>on a system</a:t>
            </a:r>
          </a:p>
          <a:p>
            <a:r>
              <a:rPr lang="en-US" dirty="0"/>
              <a:t>16-bit numbers (</a:t>
            </a:r>
            <a:r>
              <a:rPr lang="en-US" dirty="0" smtClean="0"/>
              <a:t>from</a:t>
            </a:r>
            <a:br>
              <a:rPr lang="en-US" dirty="0" smtClean="0"/>
            </a:br>
            <a:r>
              <a:rPr lang="en-US" dirty="0" smtClean="0"/>
              <a:t>0 </a:t>
            </a:r>
            <a:r>
              <a:rPr lang="en-US" dirty="0"/>
              <a:t>to </a:t>
            </a:r>
            <a:r>
              <a:rPr lang="en-US" dirty="0" smtClean="0"/>
              <a:t>165535)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450" y="1825625"/>
            <a:ext cx="7237011" cy="380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40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Well-Known 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applications/services have designated ports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ftp: 21</a:t>
            </a:r>
          </a:p>
          <a:p>
            <a:pPr lvl="1"/>
            <a:r>
              <a:rPr lang="en-US" dirty="0" err="1" smtClean="0"/>
              <a:t>ssh</a:t>
            </a:r>
            <a:r>
              <a:rPr lang="en-US" dirty="0" smtClean="0"/>
              <a:t>: 22</a:t>
            </a:r>
          </a:p>
          <a:p>
            <a:pPr lvl="1"/>
            <a:r>
              <a:rPr lang="en-US" dirty="0" smtClean="0"/>
              <a:t>telnet: 23</a:t>
            </a:r>
          </a:p>
          <a:p>
            <a:pPr lvl="1"/>
            <a:r>
              <a:rPr lang="en-US" dirty="0" smtClean="0"/>
              <a:t>http: 80</a:t>
            </a:r>
          </a:p>
          <a:p>
            <a:r>
              <a:rPr lang="en-US" dirty="0" smtClean="0"/>
              <a:t>Ports from 0 to 1023 are “well-known ports” (don’t use them for protocols you make up!)</a:t>
            </a:r>
          </a:p>
          <a:p>
            <a:r>
              <a:rPr lang="en-US" dirty="0" smtClean="0"/>
              <a:t>Can see a list of your system’s well known ports in /</a:t>
            </a:r>
            <a:r>
              <a:rPr lang="en-US" dirty="0" err="1" smtClean="0"/>
              <a:t>etc</a:t>
            </a:r>
            <a:r>
              <a:rPr lang="en-US" dirty="0" smtClean="0"/>
              <a:t>/services (Linux/Unix)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510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Hostnames map to IP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Hosts contact DNS (Domain Name System) servers to get IP address of a given name</a:t>
            </a:r>
          </a:p>
          <a:p>
            <a:r>
              <a:rPr lang="en-US" dirty="0" smtClean="0"/>
              <a:t>E.g., ‘www.gmail.com’ maps to 173.194.33.118</a:t>
            </a:r>
          </a:p>
          <a:p>
            <a:r>
              <a:rPr lang="en-US" dirty="0" err="1" smtClean="0"/>
              <a:t>nslookup</a:t>
            </a:r>
            <a:r>
              <a:rPr lang="en-US" dirty="0" smtClean="0"/>
              <a:t>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950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79</TotalTime>
  <Words>310</Words>
  <Application>Microsoft Macintosh PowerPoint</Application>
  <PresentationFormat>Custom</PresentationFormat>
  <Paragraphs>51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Depth</vt:lpstr>
      <vt:lpstr>Section 1: UDP, TCP, and addresses</vt:lpstr>
      <vt:lpstr>Addressing</vt:lpstr>
      <vt:lpstr>Getting own IP address: hostname method</vt:lpstr>
      <vt:lpstr>Getting own IP address: connect to server method</vt:lpstr>
      <vt:lpstr>Other Methods</vt:lpstr>
      <vt:lpstr>Ports</vt:lpstr>
      <vt:lpstr>Well-Known Ports</vt:lpstr>
      <vt:lpstr>Hostnames map to IP addresses</vt:lpstr>
    </vt:vector>
  </TitlesOfParts>
  <Company>CSE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1: UDP, TCP, and addresses</dc:title>
  <dc:creator>Nathaniel Guy</dc:creator>
  <cp:lastModifiedBy>Nathaniel Guy</cp:lastModifiedBy>
  <cp:revision>9</cp:revision>
  <dcterms:created xsi:type="dcterms:W3CDTF">2014-04-02T23:15:01Z</dcterms:created>
  <dcterms:modified xsi:type="dcterms:W3CDTF">2014-04-03T19:56:08Z</dcterms:modified>
</cp:coreProperties>
</file>